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6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9899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3" name="Shape 6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5635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7" name="Shape 6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8728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3" name="Shape 6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618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9" name="Shape 6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301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5" name="Shape 6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521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2" name="Shape 6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507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8" name="Shape 6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3178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5" name="Shape 6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333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67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8" name="Shape 7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024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4" name="Shape 7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23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925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1608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4003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2" name="Shape 7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4784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9" name="Shape 7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747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059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1" name="Shape 7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702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7" name="Shape 7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3285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3" name="Shape 7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5883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9" name="Shape 7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4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6" name="Shape 7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77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989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3" name="Shape 7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894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0" name="Shape 7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46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5" name="Shape 7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230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Shape 8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1" name="Shape 8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2044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3657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4" name="Shape 8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885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1" name="Shape 8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18026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7141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5" name="Shape 8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810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1" name="Shape 8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098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2" name="Shape 6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13751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6" name="Shape 8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2037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1" name="Shape 8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87895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7" name="Shape 8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0329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3" name="Shape 8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19715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9" name="Shape 8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8379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5" name="Shape 8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49935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1" name="Shape 8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8273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7" name="Shape 8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5819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3" name="Shape 8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3101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0" name="Shape 9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12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8617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7" name="Shape 9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95612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2" name="Shape 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08312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9" name="Shape 9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57174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6" name="Shape 9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8749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3" name="Shape 9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3551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0" name="Shape 9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1193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6" name="Shape 9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58324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2" name="Shape 9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8257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8" name="Shape 9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47701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4" name="Shape 9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4385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4" name="Shape 6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00815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1" name="Shape 9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769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0" name="Shape 6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6166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5" name="Shape 6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325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809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7" name="Shape 3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0" name="Shape 3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Shape 3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7" name="Shape 3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685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65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2" name="Shape 3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7" name="Shape 3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9" name="Shape 3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>
            <a:spLocks noGrp="1"/>
          </p:cNvSpPr>
          <p:nvPr>
            <p:ph type="ctrTitle"/>
          </p:nvPr>
        </p:nvSpPr>
        <p:spPr>
          <a:xfrm>
            <a:off x="685800" y="1844675"/>
            <a:ext cx="7772400" cy="1736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1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5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685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65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8" name="Shape 598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9" name="Shape 59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0" name="Shape 600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 rot="5400000">
            <a:off x="4728369" y="2175668"/>
            <a:ext cx="5859461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 rot="5400000">
            <a:off x="537369" y="194469"/>
            <a:ext cx="5859461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685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65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 rot="5400000">
            <a:off x="2305049" y="-247650"/>
            <a:ext cx="4533899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685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65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685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65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222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778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222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77800" algn="l" rtl="0">
              <a:spcBef>
                <a:spcPts val="32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3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0955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7145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3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0955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71450" algn="l" rtl="0"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-103186" y="1304519"/>
            <a:ext cx="9350374" cy="5639080"/>
            <a:chOff x="-103186" y="1304519"/>
            <a:chExt cx="9350374" cy="5639080"/>
          </a:xfrm>
        </p:grpSpPr>
        <p:sp>
          <p:nvSpPr>
            <p:cNvPr id="11" name="Shape 11"/>
            <p:cNvSpPr txBox="1"/>
            <p:nvPr/>
          </p:nvSpPr>
          <p:spPr>
            <a:xfrm rot="10020000" flipH="1">
              <a:off x="-22225" y="1639886"/>
              <a:ext cx="2768600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2"/>
            <p:cNvSpPr txBox="1"/>
            <p:nvPr/>
          </p:nvSpPr>
          <p:spPr>
            <a:xfrm rot="10020000" flipH="1">
              <a:off x="-38099" y="1789112"/>
              <a:ext cx="3227387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 txBox="1"/>
            <p:nvPr/>
          </p:nvSpPr>
          <p:spPr>
            <a:xfrm rot="9960000" flipH="1">
              <a:off x="-42862" y="1901825"/>
              <a:ext cx="3565525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4"/>
            <p:cNvSpPr txBox="1"/>
            <p:nvPr/>
          </p:nvSpPr>
          <p:spPr>
            <a:xfrm rot="9900000" flipH="1">
              <a:off x="-68262" y="2036762"/>
              <a:ext cx="3930649" cy="9525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 txBox="1"/>
            <p:nvPr/>
          </p:nvSpPr>
          <p:spPr>
            <a:xfrm rot="9840000" flipH="1">
              <a:off x="-80961" y="2217737"/>
              <a:ext cx="4397374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6"/>
            <p:cNvSpPr txBox="1"/>
            <p:nvPr/>
          </p:nvSpPr>
          <p:spPr>
            <a:xfrm rot="9780000" flipH="1">
              <a:off x="-103186" y="2417761"/>
              <a:ext cx="4854575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7"/>
            <p:cNvSpPr txBox="1"/>
            <p:nvPr/>
          </p:nvSpPr>
          <p:spPr>
            <a:xfrm rot="9720000" flipH="1">
              <a:off x="-147637" y="2689224"/>
              <a:ext cx="5402262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8"/>
            <p:cNvSpPr txBox="1"/>
            <p:nvPr/>
          </p:nvSpPr>
          <p:spPr>
            <a:xfrm rot="9600000" flipH="1">
              <a:off x="-157162" y="2957512"/>
              <a:ext cx="5951536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9"/>
            <p:cNvSpPr txBox="1"/>
            <p:nvPr/>
          </p:nvSpPr>
          <p:spPr>
            <a:xfrm rot="9420000" flipH="1">
              <a:off x="-261937" y="3259137"/>
              <a:ext cx="6681786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20"/>
            <p:cNvSpPr txBox="1"/>
            <p:nvPr/>
          </p:nvSpPr>
          <p:spPr>
            <a:xfrm rot="9360000" flipH="1">
              <a:off x="-339724" y="3633786"/>
              <a:ext cx="7321550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21"/>
            <p:cNvSpPr txBox="1"/>
            <p:nvPr/>
          </p:nvSpPr>
          <p:spPr>
            <a:xfrm rot="9180000" flipH="1">
              <a:off x="-496886" y="4154486"/>
              <a:ext cx="8254999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22"/>
            <p:cNvSpPr txBox="1"/>
            <p:nvPr/>
          </p:nvSpPr>
          <p:spPr>
            <a:xfrm rot="8940000" flipH="1">
              <a:off x="14286" y="4573587"/>
              <a:ext cx="8574087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76767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23"/>
            <p:cNvSpPr txBox="1"/>
            <p:nvPr/>
          </p:nvSpPr>
          <p:spPr>
            <a:xfrm rot="8640000" flipH="1">
              <a:off x="2093912" y="4648199"/>
              <a:ext cx="7321550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4D4D4D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 txBox="1"/>
            <p:nvPr/>
          </p:nvSpPr>
          <p:spPr>
            <a:xfrm rot="8220000" flipH="1">
              <a:off x="4256087" y="4875212"/>
              <a:ext cx="5676899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08080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5"/>
            <p:cNvSpPr txBox="1"/>
            <p:nvPr/>
          </p:nvSpPr>
          <p:spPr>
            <a:xfrm rot="7860000" flipH="1">
              <a:off x="6434930" y="5560218"/>
              <a:ext cx="3300411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000000"/>
                </a:gs>
              </a:gsLst>
              <a:lin ang="27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 txBox="1"/>
            <p:nvPr/>
          </p:nvSpPr>
          <p:spPr>
            <a:xfrm rot="-8340000" flipH="1">
              <a:off x="8080368" y="3914756"/>
              <a:ext cx="9524" cy="330041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27"/>
            <p:cNvSpPr txBox="1"/>
            <p:nvPr/>
          </p:nvSpPr>
          <p:spPr>
            <a:xfrm rot="7560000">
              <a:off x="8522492" y="6614318"/>
              <a:ext cx="795336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000000"/>
                </a:gs>
              </a:gsLst>
              <a:lin ang="27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 txBox="1"/>
            <p:nvPr/>
          </p:nvSpPr>
          <p:spPr>
            <a:xfrm rot="-8640000">
              <a:off x="8915381" y="6221393"/>
              <a:ext cx="9524" cy="7953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9"/>
            <p:cNvSpPr txBox="1"/>
            <p:nvPr/>
          </p:nvSpPr>
          <p:spPr>
            <a:xfrm rot="1020000">
              <a:off x="-231774" y="3746500"/>
              <a:ext cx="9598025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30"/>
            <p:cNvSpPr txBox="1"/>
            <p:nvPr/>
          </p:nvSpPr>
          <p:spPr>
            <a:xfrm rot="1560000">
              <a:off x="-314324" y="5391150"/>
              <a:ext cx="6575424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2A2A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1"/>
            <p:cNvSpPr txBox="1"/>
            <p:nvPr/>
          </p:nvSpPr>
          <p:spPr>
            <a:xfrm rot="1680000">
              <a:off x="-261936" y="5753100"/>
              <a:ext cx="4451350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2A2A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"/>
            <p:cNvSpPr txBox="1"/>
            <p:nvPr/>
          </p:nvSpPr>
          <p:spPr>
            <a:xfrm rot="1920000">
              <a:off x="-174625" y="6226174"/>
              <a:ext cx="2222499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 txBox="1"/>
            <p:nvPr/>
          </p:nvSpPr>
          <p:spPr>
            <a:xfrm rot="1380000">
              <a:off x="-342900" y="5113336"/>
              <a:ext cx="8694737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7C7C7C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 txBox="1"/>
            <p:nvPr/>
          </p:nvSpPr>
          <p:spPr>
            <a:xfrm rot="960000">
              <a:off x="-182562" y="3379787"/>
              <a:ext cx="9550400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39393"/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5"/>
            <p:cNvSpPr txBox="1"/>
            <p:nvPr/>
          </p:nvSpPr>
          <p:spPr>
            <a:xfrm rot="-9840000" flipH="1">
              <a:off x="126999" y="3089275"/>
              <a:ext cx="9137650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6"/>
            <p:cNvSpPr txBox="1"/>
            <p:nvPr/>
          </p:nvSpPr>
          <p:spPr>
            <a:xfrm rot="840000">
              <a:off x="593725" y="2860675"/>
              <a:ext cx="8691561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37"/>
            <p:cNvSpPr txBox="1"/>
            <p:nvPr/>
          </p:nvSpPr>
          <p:spPr>
            <a:xfrm rot="720000">
              <a:off x="1346199" y="2511424"/>
              <a:ext cx="7899399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38"/>
            <p:cNvSpPr txBox="1"/>
            <p:nvPr/>
          </p:nvSpPr>
          <p:spPr>
            <a:xfrm rot="720000">
              <a:off x="1671636" y="2343150"/>
              <a:ext cx="7554912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39"/>
            <p:cNvSpPr txBox="1"/>
            <p:nvPr/>
          </p:nvSpPr>
          <p:spPr>
            <a:xfrm rot="660000">
              <a:off x="1974850" y="2185987"/>
              <a:ext cx="7234236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40"/>
            <p:cNvSpPr txBox="1"/>
            <p:nvPr/>
          </p:nvSpPr>
          <p:spPr>
            <a:xfrm rot="-10140000" flipH="1">
              <a:off x="2360612" y="2071687"/>
              <a:ext cx="6848475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41"/>
            <p:cNvSpPr txBox="1"/>
            <p:nvPr/>
          </p:nvSpPr>
          <p:spPr>
            <a:xfrm rot="-10140000" flipH="1">
              <a:off x="2619375" y="1933574"/>
              <a:ext cx="6594475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42"/>
            <p:cNvSpPr txBox="1"/>
            <p:nvPr/>
          </p:nvSpPr>
          <p:spPr>
            <a:xfrm rot="-9960000" flipH="1">
              <a:off x="969962" y="2673349"/>
              <a:ext cx="8261349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43"/>
            <p:cNvSpPr txBox="1"/>
            <p:nvPr/>
          </p:nvSpPr>
          <p:spPr>
            <a:xfrm rot="-9480000" flipH="1">
              <a:off x="-323850" y="4724400"/>
              <a:ext cx="9763124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 txBox="1"/>
            <p:nvPr/>
          </p:nvSpPr>
          <p:spPr>
            <a:xfrm rot="-9600000" flipH="1">
              <a:off x="-276224" y="4227512"/>
              <a:ext cx="9690100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38383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1174750" y="5332412"/>
              <a:ext cx="266699" cy="15239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374650" y="4879975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252412" y="5797550"/>
              <a:ext cx="311149" cy="1682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>
              <a:off x="3297237" y="4224337"/>
              <a:ext cx="247649" cy="1333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1941511" y="4883150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2676525" y="4535487"/>
              <a:ext cx="247649" cy="1428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1"/>
            <p:cNvSpPr/>
            <p:nvPr/>
          </p:nvSpPr>
          <p:spPr>
            <a:xfrm>
              <a:off x="1190625" y="4506912"/>
              <a:ext cx="239711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2"/>
            <p:cNvSpPr/>
            <p:nvPr/>
          </p:nvSpPr>
          <p:spPr>
            <a:xfrm>
              <a:off x="582612" y="4216400"/>
              <a:ext cx="238124" cy="1333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1860550" y="4194175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>
              <a:off x="3811587" y="3944937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3032125" y="3673475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3578225" y="3419475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4352925" y="3659187"/>
              <a:ext cx="222250" cy="1143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4464050" y="3013075"/>
              <a:ext cx="204786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907087" y="284480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5600700" y="300990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4864100" y="2822575"/>
              <a:ext cx="203199" cy="9842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5202237" y="3213100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4805362" y="3429000"/>
              <a:ext cx="211136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2490786" y="3894137"/>
              <a:ext cx="238124" cy="1428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2957511" y="3219450"/>
              <a:ext cx="220662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2401886" y="3452812"/>
              <a:ext cx="220662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1890711" y="3668712"/>
              <a:ext cx="212724" cy="1143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1831975" y="3249611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1812925" y="2862261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2381250" y="303530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2863850" y="285908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3427412" y="302418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3860800" y="2836861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746125" y="3225800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107950" y="3438525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1266825" y="304165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722312" y="285273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179386" y="301783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>
              <a:off x="685800" y="3687762"/>
              <a:ext cx="220662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1292225" y="3457575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1252537" y="3924300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4038600" y="3198811"/>
              <a:ext cx="222250" cy="1143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2312986" y="2698750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2773361" y="2538411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2198686" y="2390775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>
              <a:off x="1735136" y="2532061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x="1257300" y="2682875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3192461" y="2400300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3313112" y="2692400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3722687" y="2541586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4260850" y="2676525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1279525" y="2400300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785812" y="2535236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361950" y="2393950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249237" y="2695575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4583112" y="2532061"/>
              <a:ext cx="19685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4887912" y="2398711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191125" y="2679700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5481637" y="2538411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5795962" y="2390775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6748461" y="2401886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6192837" y="2700336"/>
              <a:ext cx="203199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6486525" y="2552700"/>
              <a:ext cx="203199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2035175" y="5799137"/>
              <a:ext cx="311149" cy="176212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1122362" y="6372225"/>
              <a:ext cx="303211" cy="1778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3538537" y="4905375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4133850" y="4551362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4614862" y="4235450"/>
              <a:ext cx="247649" cy="133349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5156200" y="3895725"/>
              <a:ext cx="238124" cy="142875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2859086" y="5334000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5575300" y="3654425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6318250" y="3197225"/>
              <a:ext cx="212724" cy="1143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5957887" y="3425825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6629400" y="3013075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6886575" y="2852736"/>
              <a:ext cx="204786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7151686" y="2698750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7399336" y="2544761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7624761" y="2400300"/>
              <a:ext cx="203199" cy="8096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>
              <a:off x="7826375" y="2271711"/>
              <a:ext cx="176212" cy="79375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6088062" y="2270125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5216525" y="2270125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4718050" y="2168525"/>
              <a:ext cx="176212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5003800" y="2051050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4794250" y="1857375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3878262" y="2171700"/>
              <a:ext cx="17780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3652837" y="1936750"/>
              <a:ext cx="17780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3325812" y="2038350"/>
              <a:ext cx="17780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3536950" y="2289175"/>
              <a:ext cx="176212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1760536" y="2260600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969962" y="2038350"/>
              <a:ext cx="176212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484187" y="2155825"/>
              <a:ext cx="176212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247650" y="1831975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7204075" y="2166936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6996111" y="2286000"/>
              <a:ext cx="166686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6337300" y="215265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5502275" y="215265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4527550" y="1949450"/>
              <a:ext cx="168274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4251325" y="1760536"/>
              <a:ext cx="168274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4538662" y="1658936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3082925" y="165100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1727200" y="2027236"/>
              <a:ext cx="168274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1312862" y="2143125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852487" y="226695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1008062" y="168275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2444750" y="1666875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1778000" y="1687511"/>
              <a:ext cx="166686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6557961" y="2038350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5519737" y="1846261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5262562" y="1951036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5038725" y="1765300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>
              <a:off x="3803650" y="1668461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4395787" y="2295525"/>
              <a:ext cx="176212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4216400" y="2054225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3970337" y="1839911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3527425" y="1747836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3221036" y="1844675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2976561" y="2152650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2871786" y="1941511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2759075" y="1743075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2513011" y="2046286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2189161" y="2132011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2427286" y="1835150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2054225" y="1939925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2085975" y="1765300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1717675" y="1851025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1392237" y="1779586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389062" y="1930400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079500" y="1857375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652462" y="1955800"/>
              <a:ext cx="176212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688975" y="1746250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188911" y="2082800"/>
              <a:ext cx="176212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1362075" y="1589087"/>
              <a:ext cx="160337" cy="6032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2128836" y="1608137"/>
              <a:ext cx="160337" cy="619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760661" y="1600200"/>
              <a:ext cx="160337" cy="6032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3359150" y="1589087"/>
              <a:ext cx="158750" cy="619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3683000" y="1493837"/>
              <a:ext cx="160337" cy="619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4129087" y="1579562"/>
              <a:ext cx="160337" cy="619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2646361" y="2254250"/>
              <a:ext cx="168274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4059237" y="2406650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5745162" y="2043111"/>
              <a:ext cx="17780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6018212" y="1924050"/>
              <a:ext cx="176212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3387725" y="1441450"/>
              <a:ext cx="125412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2006600" y="1441450"/>
              <a:ext cx="125412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2335211" y="1379537"/>
              <a:ext cx="125412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2619375" y="1308100"/>
              <a:ext cx="131761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3044825" y="1379537"/>
              <a:ext cx="133349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2730500" y="1465262"/>
              <a:ext cx="131761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3036886" y="1519237"/>
              <a:ext cx="150811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2446336" y="1527175"/>
              <a:ext cx="141287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708150" y="1512887"/>
              <a:ext cx="160337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3148011" y="6392862"/>
              <a:ext cx="309561" cy="16668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Shape 192"/>
            <p:cNvSpPr/>
            <p:nvPr/>
          </p:nvSpPr>
          <p:spPr>
            <a:xfrm>
              <a:off x="3905250" y="5827712"/>
              <a:ext cx="311149" cy="1778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Shape 193"/>
            <p:cNvSpPr/>
            <p:nvPr/>
          </p:nvSpPr>
          <p:spPr>
            <a:xfrm>
              <a:off x="5140325" y="4954587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>
              <a:off x="5635625" y="4572000"/>
              <a:ext cx="249237" cy="141287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Shape 195"/>
            <p:cNvSpPr/>
            <p:nvPr/>
          </p:nvSpPr>
          <p:spPr>
            <a:xfrm>
              <a:off x="4591050" y="5360987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Shape 196"/>
            <p:cNvSpPr/>
            <p:nvPr/>
          </p:nvSpPr>
          <p:spPr>
            <a:xfrm>
              <a:off x="6142037" y="4217987"/>
              <a:ext cx="239711" cy="133349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>
              <a:off x="6492875" y="3929062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6869111" y="3673475"/>
              <a:ext cx="212724" cy="1143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Shape 199"/>
            <p:cNvSpPr/>
            <p:nvPr/>
          </p:nvSpPr>
          <p:spPr>
            <a:xfrm>
              <a:off x="7480300" y="3209925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7A798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7196136" y="3432175"/>
              <a:ext cx="220662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7720011" y="304800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7951786" y="2868611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8193086" y="2701925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8377236" y="2562225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8569325" y="2414586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5167312" y="6462712"/>
              <a:ext cx="311149" cy="16827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5795962" y="5862637"/>
              <a:ext cx="311149" cy="17621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7577136" y="5881687"/>
              <a:ext cx="319087" cy="16827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0203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7129461" y="6427787"/>
              <a:ext cx="311149" cy="166686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0203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6332537" y="5391150"/>
              <a:ext cx="266699" cy="152399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6767511" y="4986337"/>
              <a:ext cx="265111" cy="150811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8007350" y="5426075"/>
              <a:ext cx="265111" cy="150811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0203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7227886" y="4560887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8402636" y="4946650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8726486" y="4570412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0203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7575550" y="4243387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7883525" y="3949700"/>
              <a:ext cx="247649" cy="133349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8642350" y="3257550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8193086" y="3673475"/>
              <a:ext cx="222250" cy="115886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8442325" y="3454400"/>
              <a:ext cx="212724" cy="96836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8859836" y="306863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F2F47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9031286" y="2874961"/>
              <a:ext cx="203199" cy="96836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F2F47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8990011" y="4254500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D2D4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-103186" y="4548187"/>
              <a:ext cx="238124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>
              <a:off x="3175" y="3932237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-14286" y="2279650"/>
              <a:ext cx="168274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8928100" y="6365875"/>
              <a:ext cx="319087" cy="16827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rgbClr val="20203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ftr" idx="11"/>
          </p:nvPr>
        </p:nvSpPr>
        <p:spPr>
          <a:xfrm>
            <a:off x="3124200" y="624363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685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65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Shape 372"/>
          <p:cNvGrpSpPr/>
          <p:nvPr/>
        </p:nvGrpSpPr>
        <p:grpSpPr>
          <a:xfrm>
            <a:off x="-104774" y="1307694"/>
            <a:ext cx="9350374" cy="5639080"/>
            <a:chOff x="-103186" y="1304519"/>
            <a:chExt cx="9350374" cy="5639080"/>
          </a:xfrm>
        </p:grpSpPr>
        <p:sp>
          <p:nvSpPr>
            <p:cNvPr id="373" name="Shape 373"/>
            <p:cNvSpPr txBox="1"/>
            <p:nvPr/>
          </p:nvSpPr>
          <p:spPr>
            <a:xfrm rot="10020000" flipH="1">
              <a:off x="-22225" y="1639886"/>
              <a:ext cx="2768600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Shape 374"/>
            <p:cNvSpPr txBox="1"/>
            <p:nvPr/>
          </p:nvSpPr>
          <p:spPr>
            <a:xfrm rot="10020000" flipH="1">
              <a:off x="-38099" y="1789112"/>
              <a:ext cx="3227387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Shape 375"/>
            <p:cNvSpPr txBox="1"/>
            <p:nvPr/>
          </p:nvSpPr>
          <p:spPr>
            <a:xfrm rot="9960000" flipH="1">
              <a:off x="-42862" y="1901825"/>
              <a:ext cx="3565525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Shape 376"/>
            <p:cNvSpPr txBox="1"/>
            <p:nvPr/>
          </p:nvSpPr>
          <p:spPr>
            <a:xfrm rot="9900000" flipH="1">
              <a:off x="-68262" y="2036762"/>
              <a:ext cx="3930649" cy="9525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Shape 377"/>
            <p:cNvSpPr txBox="1"/>
            <p:nvPr/>
          </p:nvSpPr>
          <p:spPr>
            <a:xfrm rot="9840000" flipH="1">
              <a:off x="-80961" y="2217737"/>
              <a:ext cx="4397374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Shape 378"/>
            <p:cNvSpPr txBox="1"/>
            <p:nvPr/>
          </p:nvSpPr>
          <p:spPr>
            <a:xfrm rot="9780000" flipH="1">
              <a:off x="-103186" y="2417761"/>
              <a:ext cx="4854575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Shape 379"/>
            <p:cNvSpPr txBox="1"/>
            <p:nvPr/>
          </p:nvSpPr>
          <p:spPr>
            <a:xfrm rot="9720000" flipH="1">
              <a:off x="-147637" y="2689224"/>
              <a:ext cx="5402262" cy="9524"/>
            </a:xfrm>
            <a:prstGeom prst="rect">
              <a:avLst/>
            </a:prstGeom>
            <a:gradFill>
              <a:gsLst>
                <a:gs pos="0">
                  <a:srgbClr val="E8E8E8"/>
                </a:gs>
                <a:gs pos="100000">
                  <a:schemeClr val="lt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 txBox="1"/>
            <p:nvPr/>
          </p:nvSpPr>
          <p:spPr>
            <a:xfrm rot="9600000" flipH="1">
              <a:off x="-157162" y="2957512"/>
              <a:ext cx="5951536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Shape 381"/>
            <p:cNvSpPr txBox="1"/>
            <p:nvPr/>
          </p:nvSpPr>
          <p:spPr>
            <a:xfrm rot="9420000" flipH="1">
              <a:off x="-261937" y="3259137"/>
              <a:ext cx="6681786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 txBox="1"/>
            <p:nvPr/>
          </p:nvSpPr>
          <p:spPr>
            <a:xfrm rot="9360000" flipH="1">
              <a:off x="-339724" y="3633786"/>
              <a:ext cx="7321550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 txBox="1"/>
            <p:nvPr/>
          </p:nvSpPr>
          <p:spPr>
            <a:xfrm rot="9180000" flipH="1">
              <a:off x="-496886" y="4154486"/>
              <a:ext cx="8254999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 txBox="1"/>
            <p:nvPr/>
          </p:nvSpPr>
          <p:spPr>
            <a:xfrm rot="8940000" flipH="1">
              <a:off x="14286" y="4573587"/>
              <a:ext cx="8574087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76767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Shape 385"/>
            <p:cNvSpPr txBox="1"/>
            <p:nvPr/>
          </p:nvSpPr>
          <p:spPr>
            <a:xfrm rot="8640000" flipH="1">
              <a:off x="2093912" y="4648199"/>
              <a:ext cx="7321550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4D4D4D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Shape 386"/>
            <p:cNvSpPr txBox="1"/>
            <p:nvPr/>
          </p:nvSpPr>
          <p:spPr>
            <a:xfrm rot="8220000" flipH="1">
              <a:off x="4256087" y="4875212"/>
              <a:ext cx="5676899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08080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 txBox="1"/>
            <p:nvPr/>
          </p:nvSpPr>
          <p:spPr>
            <a:xfrm rot="7860000" flipH="1">
              <a:off x="6436518" y="5560218"/>
              <a:ext cx="3300411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000000"/>
                </a:gs>
              </a:gsLst>
              <a:lin ang="27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 txBox="1"/>
            <p:nvPr/>
          </p:nvSpPr>
          <p:spPr>
            <a:xfrm rot="-8340000" flipH="1">
              <a:off x="8081943" y="3914756"/>
              <a:ext cx="9524" cy="330041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Shape 389"/>
            <p:cNvSpPr txBox="1"/>
            <p:nvPr/>
          </p:nvSpPr>
          <p:spPr>
            <a:xfrm rot="7560000">
              <a:off x="8554242" y="6614318"/>
              <a:ext cx="795336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000000"/>
                </a:gs>
              </a:gsLst>
              <a:lin ang="27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 txBox="1"/>
            <p:nvPr/>
          </p:nvSpPr>
          <p:spPr>
            <a:xfrm rot="-8640000">
              <a:off x="8947131" y="6221393"/>
              <a:ext cx="9524" cy="7953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Shape 391"/>
            <p:cNvSpPr txBox="1"/>
            <p:nvPr/>
          </p:nvSpPr>
          <p:spPr>
            <a:xfrm rot="1020000">
              <a:off x="-231774" y="3746500"/>
              <a:ext cx="9598025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Shape 392"/>
            <p:cNvSpPr txBox="1"/>
            <p:nvPr/>
          </p:nvSpPr>
          <p:spPr>
            <a:xfrm rot="1560000">
              <a:off x="-314324" y="5391150"/>
              <a:ext cx="6575424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2A2A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Shape 393"/>
            <p:cNvSpPr txBox="1"/>
            <p:nvPr/>
          </p:nvSpPr>
          <p:spPr>
            <a:xfrm rot="1680000">
              <a:off x="-261936" y="5753100"/>
              <a:ext cx="4451350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2A2A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Shape 394"/>
            <p:cNvSpPr txBox="1"/>
            <p:nvPr/>
          </p:nvSpPr>
          <p:spPr>
            <a:xfrm rot="1920000">
              <a:off x="-174625" y="6226174"/>
              <a:ext cx="2222499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Shape 395"/>
            <p:cNvSpPr txBox="1"/>
            <p:nvPr/>
          </p:nvSpPr>
          <p:spPr>
            <a:xfrm rot="1380000">
              <a:off x="-342900" y="5113336"/>
              <a:ext cx="8694737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7C7C7C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Shape 396"/>
            <p:cNvSpPr txBox="1"/>
            <p:nvPr/>
          </p:nvSpPr>
          <p:spPr>
            <a:xfrm rot="960000">
              <a:off x="-182562" y="3379787"/>
              <a:ext cx="9550400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39393"/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Shape 397"/>
            <p:cNvSpPr txBox="1"/>
            <p:nvPr/>
          </p:nvSpPr>
          <p:spPr>
            <a:xfrm rot="-9840000" flipH="1">
              <a:off x="126999" y="3089275"/>
              <a:ext cx="9137650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Shape 398"/>
            <p:cNvSpPr txBox="1"/>
            <p:nvPr/>
          </p:nvSpPr>
          <p:spPr>
            <a:xfrm rot="840000">
              <a:off x="593725" y="2860675"/>
              <a:ext cx="8691561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Shape 399"/>
            <p:cNvSpPr txBox="1"/>
            <p:nvPr/>
          </p:nvSpPr>
          <p:spPr>
            <a:xfrm rot="720000">
              <a:off x="1346199" y="2511424"/>
              <a:ext cx="7899399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Shape 400"/>
            <p:cNvSpPr txBox="1"/>
            <p:nvPr/>
          </p:nvSpPr>
          <p:spPr>
            <a:xfrm rot="720000">
              <a:off x="1671636" y="2343150"/>
              <a:ext cx="7554912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Shape 401"/>
            <p:cNvSpPr txBox="1"/>
            <p:nvPr/>
          </p:nvSpPr>
          <p:spPr>
            <a:xfrm rot="660000">
              <a:off x="1974850" y="2185987"/>
              <a:ext cx="7234236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Shape 402"/>
            <p:cNvSpPr txBox="1"/>
            <p:nvPr/>
          </p:nvSpPr>
          <p:spPr>
            <a:xfrm rot="-10140000" flipH="1">
              <a:off x="2360612" y="2071687"/>
              <a:ext cx="6848475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Shape 403"/>
            <p:cNvSpPr txBox="1"/>
            <p:nvPr/>
          </p:nvSpPr>
          <p:spPr>
            <a:xfrm rot="-10140000" flipH="1">
              <a:off x="2619375" y="1933574"/>
              <a:ext cx="6594475" cy="9525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Shape 404"/>
            <p:cNvSpPr txBox="1"/>
            <p:nvPr/>
          </p:nvSpPr>
          <p:spPr>
            <a:xfrm rot="-9960000" flipH="1">
              <a:off x="969962" y="2673349"/>
              <a:ext cx="8261349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Shape 405"/>
            <p:cNvSpPr txBox="1"/>
            <p:nvPr/>
          </p:nvSpPr>
          <p:spPr>
            <a:xfrm rot="-9480000" flipH="1">
              <a:off x="-323850" y="4724400"/>
              <a:ext cx="9763124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Shape 406"/>
            <p:cNvSpPr txBox="1"/>
            <p:nvPr/>
          </p:nvSpPr>
          <p:spPr>
            <a:xfrm rot="-9600000" flipH="1">
              <a:off x="-276224" y="4227512"/>
              <a:ext cx="9690100" cy="952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38383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Shape 407"/>
            <p:cNvSpPr/>
            <p:nvPr/>
          </p:nvSpPr>
          <p:spPr>
            <a:xfrm>
              <a:off x="1174750" y="5332412"/>
              <a:ext cx="266699" cy="15239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Shape 408"/>
            <p:cNvSpPr/>
            <p:nvPr/>
          </p:nvSpPr>
          <p:spPr>
            <a:xfrm>
              <a:off x="374650" y="4879975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252412" y="5797550"/>
              <a:ext cx="311149" cy="1682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3297237" y="4224337"/>
              <a:ext cx="247649" cy="1333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1941511" y="4883150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2676525" y="4535487"/>
              <a:ext cx="247649" cy="1428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>
              <a:off x="1190625" y="4506912"/>
              <a:ext cx="239711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>
              <a:off x="582612" y="4216400"/>
              <a:ext cx="238124" cy="1333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>
              <a:off x="1860550" y="4194175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3811587" y="3944937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3032125" y="3673475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>
              <a:off x="3578225" y="3419475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>
              <a:off x="4352925" y="3659187"/>
              <a:ext cx="222250" cy="1143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4464050" y="3013075"/>
              <a:ext cx="204786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>
              <a:off x="5907087" y="284480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Shape 422"/>
            <p:cNvSpPr/>
            <p:nvPr/>
          </p:nvSpPr>
          <p:spPr>
            <a:xfrm>
              <a:off x="5600700" y="300990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4864100" y="2822575"/>
              <a:ext cx="203199" cy="9842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5202237" y="3213100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4805362" y="3429000"/>
              <a:ext cx="211136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9B9B9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>
              <a:off x="2490786" y="3894137"/>
              <a:ext cx="238124" cy="1428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>
              <a:off x="2957511" y="3219450"/>
              <a:ext cx="220662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>
              <a:off x="2401886" y="3452812"/>
              <a:ext cx="220662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1890711" y="3668712"/>
              <a:ext cx="212724" cy="1143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1831975" y="3249611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1812925" y="2862261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2381250" y="303530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2863850" y="285908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3427412" y="302418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3860800" y="2836861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746125" y="3225800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107950" y="3438525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1266825" y="304165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722312" y="285273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179386" y="301783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685800" y="3687762"/>
              <a:ext cx="220662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1292225" y="3457575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1252537" y="3924300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4038600" y="3198811"/>
              <a:ext cx="222250" cy="1143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2312986" y="2698750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2773361" y="2538411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2198686" y="2390775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>
              <a:off x="1735136" y="2532061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>
              <a:off x="1257300" y="2682875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3192461" y="2400300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3313112" y="2692400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>
              <a:off x="3722687" y="2541586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>
              <a:off x="4260850" y="2676525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1279525" y="2400300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Shape 455"/>
            <p:cNvSpPr/>
            <p:nvPr/>
          </p:nvSpPr>
          <p:spPr>
            <a:xfrm>
              <a:off x="785812" y="2535236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Shape 456"/>
            <p:cNvSpPr/>
            <p:nvPr/>
          </p:nvSpPr>
          <p:spPr>
            <a:xfrm>
              <a:off x="361950" y="2393950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249237" y="2695575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Shape 458"/>
            <p:cNvSpPr/>
            <p:nvPr/>
          </p:nvSpPr>
          <p:spPr>
            <a:xfrm>
              <a:off x="4583112" y="2532061"/>
              <a:ext cx="19685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Shape 459"/>
            <p:cNvSpPr/>
            <p:nvPr/>
          </p:nvSpPr>
          <p:spPr>
            <a:xfrm>
              <a:off x="4887912" y="2398711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>
              <a:off x="5191125" y="2679700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>
              <a:off x="5481637" y="2538411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Shape 462"/>
            <p:cNvSpPr/>
            <p:nvPr/>
          </p:nvSpPr>
          <p:spPr>
            <a:xfrm>
              <a:off x="5795962" y="2390775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Shape 463"/>
            <p:cNvSpPr/>
            <p:nvPr/>
          </p:nvSpPr>
          <p:spPr>
            <a:xfrm>
              <a:off x="6748461" y="2401886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Shape 464"/>
            <p:cNvSpPr/>
            <p:nvPr/>
          </p:nvSpPr>
          <p:spPr>
            <a:xfrm>
              <a:off x="6192837" y="2700336"/>
              <a:ext cx="203199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Shape 465"/>
            <p:cNvSpPr/>
            <p:nvPr/>
          </p:nvSpPr>
          <p:spPr>
            <a:xfrm>
              <a:off x="6486525" y="2552700"/>
              <a:ext cx="203199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Shape 466"/>
            <p:cNvSpPr/>
            <p:nvPr/>
          </p:nvSpPr>
          <p:spPr>
            <a:xfrm>
              <a:off x="2035175" y="5799137"/>
              <a:ext cx="311149" cy="176212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Shape 467"/>
            <p:cNvSpPr/>
            <p:nvPr/>
          </p:nvSpPr>
          <p:spPr>
            <a:xfrm>
              <a:off x="1122362" y="6372225"/>
              <a:ext cx="303211" cy="1778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3538537" y="4905375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4133850" y="4551362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4614862" y="4235450"/>
              <a:ext cx="247649" cy="133349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5156200" y="3895725"/>
              <a:ext cx="238124" cy="142875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Shape 472"/>
            <p:cNvSpPr/>
            <p:nvPr/>
          </p:nvSpPr>
          <p:spPr>
            <a:xfrm>
              <a:off x="2859086" y="5334000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Shape 473"/>
            <p:cNvSpPr/>
            <p:nvPr/>
          </p:nvSpPr>
          <p:spPr>
            <a:xfrm>
              <a:off x="5575300" y="3654425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Shape 474"/>
            <p:cNvSpPr/>
            <p:nvPr/>
          </p:nvSpPr>
          <p:spPr>
            <a:xfrm>
              <a:off x="6318250" y="3197225"/>
              <a:ext cx="212724" cy="1143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Shape 475"/>
            <p:cNvSpPr/>
            <p:nvPr/>
          </p:nvSpPr>
          <p:spPr>
            <a:xfrm>
              <a:off x="5957887" y="3425825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Shape 476"/>
            <p:cNvSpPr/>
            <p:nvPr/>
          </p:nvSpPr>
          <p:spPr>
            <a:xfrm>
              <a:off x="6629400" y="3013075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6886575" y="2852736"/>
              <a:ext cx="204786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7151686" y="2698750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>
              <a:off x="7399336" y="2544761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>
              <a:off x="7624761" y="2400300"/>
              <a:ext cx="203199" cy="8096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7826375" y="2271711"/>
              <a:ext cx="176212" cy="79375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8879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6088062" y="2270125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5216525" y="2270125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4718050" y="2168525"/>
              <a:ext cx="176212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5003800" y="2051050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4794250" y="1857375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3878262" y="2171700"/>
              <a:ext cx="17780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3652837" y="1936750"/>
              <a:ext cx="17780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3325812" y="2038350"/>
              <a:ext cx="17780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3536950" y="2289175"/>
              <a:ext cx="176212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Shape 491"/>
            <p:cNvSpPr/>
            <p:nvPr/>
          </p:nvSpPr>
          <p:spPr>
            <a:xfrm>
              <a:off x="1760536" y="2260600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>
              <a:off x="969962" y="2038350"/>
              <a:ext cx="176212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>
              <a:off x="484187" y="2155825"/>
              <a:ext cx="176212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Shape 494"/>
            <p:cNvSpPr/>
            <p:nvPr/>
          </p:nvSpPr>
          <p:spPr>
            <a:xfrm>
              <a:off x="247650" y="1831975"/>
              <a:ext cx="177800" cy="793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>
              <a:off x="7204075" y="2166936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6996111" y="2286000"/>
              <a:ext cx="166686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>
              <a:off x="6337300" y="215265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AAAAA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Shape 498"/>
            <p:cNvSpPr/>
            <p:nvPr/>
          </p:nvSpPr>
          <p:spPr>
            <a:xfrm>
              <a:off x="5502275" y="215265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>
              <a:off x="4527550" y="1949450"/>
              <a:ext cx="168274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>
              <a:off x="4251325" y="1760536"/>
              <a:ext cx="168274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>
              <a:off x="4538662" y="1658936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>
              <a:off x="3082925" y="165100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>
              <a:off x="1727200" y="2027236"/>
              <a:ext cx="168274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1312862" y="2143125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852487" y="226695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>
              <a:off x="1008062" y="1682750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Shape 507"/>
            <p:cNvSpPr/>
            <p:nvPr/>
          </p:nvSpPr>
          <p:spPr>
            <a:xfrm>
              <a:off x="2444750" y="1666875"/>
              <a:ext cx="168274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>
              <a:off x="1778000" y="1687511"/>
              <a:ext cx="166686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>
              <a:off x="6557961" y="2038350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>
              <a:off x="5519737" y="1846261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Shape 511"/>
            <p:cNvSpPr/>
            <p:nvPr/>
          </p:nvSpPr>
          <p:spPr>
            <a:xfrm>
              <a:off x="5262562" y="1951036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>
              <a:off x="5038725" y="1765300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>
              <a:off x="3803650" y="1668461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4395787" y="2295525"/>
              <a:ext cx="176212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>
              <a:off x="4216400" y="2054225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1D1D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>
              <a:off x="3970337" y="1839911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>
              <a:off x="3527425" y="1747836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>
              <a:off x="3221036" y="1844675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Shape 519"/>
            <p:cNvSpPr/>
            <p:nvPr/>
          </p:nvSpPr>
          <p:spPr>
            <a:xfrm>
              <a:off x="2976561" y="2152650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Shape 520"/>
            <p:cNvSpPr/>
            <p:nvPr/>
          </p:nvSpPr>
          <p:spPr>
            <a:xfrm>
              <a:off x="2871786" y="1941511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Shape 521"/>
            <p:cNvSpPr/>
            <p:nvPr/>
          </p:nvSpPr>
          <p:spPr>
            <a:xfrm>
              <a:off x="2759075" y="1743075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Shape 522"/>
            <p:cNvSpPr/>
            <p:nvPr/>
          </p:nvSpPr>
          <p:spPr>
            <a:xfrm>
              <a:off x="2513011" y="2046286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Shape 523"/>
            <p:cNvSpPr/>
            <p:nvPr/>
          </p:nvSpPr>
          <p:spPr>
            <a:xfrm>
              <a:off x="2189161" y="2132011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0E0E0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Shape 524"/>
            <p:cNvSpPr/>
            <p:nvPr/>
          </p:nvSpPr>
          <p:spPr>
            <a:xfrm>
              <a:off x="2427286" y="1835150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Shape 525"/>
            <p:cNvSpPr/>
            <p:nvPr/>
          </p:nvSpPr>
          <p:spPr>
            <a:xfrm>
              <a:off x="2054225" y="1939925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Shape 526"/>
            <p:cNvSpPr/>
            <p:nvPr/>
          </p:nvSpPr>
          <p:spPr>
            <a:xfrm>
              <a:off x="2085975" y="1765300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1717675" y="1851025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Shape 528"/>
            <p:cNvSpPr/>
            <p:nvPr/>
          </p:nvSpPr>
          <p:spPr>
            <a:xfrm>
              <a:off x="1392237" y="1779586"/>
              <a:ext cx="177800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>
              <a:off x="1389062" y="1930400"/>
              <a:ext cx="176212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Shape 530"/>
            <p:cNvSpPr/>
            <p:nvPr/>
          </p:nvSpPr>
          <p:spPr>
            <a:xfrm>
              <a:off x="1079500" y="1857375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652462" y="1955800"/>
              <a:ext cx="176212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688975" y="1746250"/>
              <a:ext cx="177800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188911" y="2082800"/>
              <a:ext cx="176212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>
              <a:off x="1362075" y="1589087"/>
              <a:ext cx="160337" cy="6032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2128836" y="1608137"/>
              <a:ext cx="160337" cy="619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2760661" y="1600200"/>
              <a:ext cx="160337" cy="6032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Shape 537"/>
            <p:cNvSpPr/>
            <p:nvPr/>
          </p:nvSpPr>
          <p:spPr>
            <a:xfrm>
              <a:off x="3359150" y="1589087"/>
              <a:ext cx="158750" cy="619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Shape 538"/>
            <p:cNvSpPr/>
            <p:nvPr/>
          </p:nvSpPr>
          <p:spPr>
            <a:xfrm>
              <a:off x="3683000" y="1493837"/>
              <a:ext cx="160337" cy="619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>
              <a:off x="4129087" y="1579562"/>
              <a:ext cx="160337" cy="619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Shape 540"/>
            <p:cNvSpPr/>
            <p:nvPr/>
          </p:nvSpPr>
          <p:spPr>
            <a:xfrm>
              <a:off x="2646361" y="2254250"/>
              <a:ext cx="168274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D8D8D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Shape 541"/>
            <p:cNvSpPr/>
            <p:nvPr/>
          </p:nvSpPr>
          <p:spPr>
            <a:xfrm>
              <a:off x="4059237" y="2406650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9C9C9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5745162" y="2043111"/>
              <a:ext cx="177800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6018212" y="1924050"/>
              <a:ext cx="176212" cy="809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>
              <a:off x="3387725" y="1441450"/>
              <a:ext cx="125412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2006600" y="1441450"/>
              <a:ext cx="125412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Shape 546"/>
            <p:cNvSpPr/>
            <p:nvPr/>
          </p:nvSpPr>
          <p:spPr>
            <a:xfrm>
              <a:off x="2335211" y="1379537"/>
              <a:ext cx="125412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2619375" y="1308100"/>
              <a:ext cx="131761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>
              <a:off x="3044825" y="1379537"/>
              <a:ext cx="133349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>
              <a:off x="2730500" y="1465262"/>
              <a:ext cx="131761" cy="539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Shape 550"/>
            <p:cNvSpPr/>
            <p:nvPr/>
          </p:nvSpPr>
          <p:spPr>
            <a:xfrm>
              <a:off x="3036886" y="1519237"/>
              <a:ext cx="150811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Shape 551"/>
            <p:cNvSpPr/>
            <p:nvPr/>
          </p:nvSpPr>
          <p:spPr>
            <a:xfrm>
              <a:off x="2446336" y="1527175"/>
              <a:ext cx="141287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1708150" y="1512887"/>
              <a:ext cx="160337" cy="714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>
              <a:off x="3148011" y="6392862"/>
              <a:ext cx="309561" cy="16668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Shape 554"/>
            <p:cNvSpPr/>
            <p:nvPr/>
          </p:nvSpPr>
          <p:spPr>
            <a:xfrm>
              <a:off x="3905250" y="5827712"/>
              <a:ext cx="311149" cy="1778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5140325" y="4954587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5635625" y="4572000"/>
              <a:ext cx="249237" cy="141287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Shape 557"/>
            <p:cNvSpPr/>
            <p:nvPr/>
          </p:nvSpPr>
          <p:spPr>
            <a:xfrm>
              <a:off x="4591050" y="5360987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Shape 558"/>
            <p:cNvSpPr/>
            <p:nvPr/>
          </p:nvSpPr>
          <p:spPr>
            <a:xfrm>
              <a:off x="6142037" y="4217987"/>
              <a:ext cx="239711" cy="133349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Shape 559"/>
            <p:cNvSpPr/>
            <p:nvPr/>
          </p:nvSpPr>
          <p:spPr>
            <a:xfrm>
              <a:off x="6492875" y="3929062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Shape 560"/>
            <p:cNvSpPr/>
            <p:nvPr/>
          </p:nvSpPr>
          <p:spPr>
            <a:xfrm>
              <a:off x="6869111" y="3673475"/>
              <a:ext cx="212724" cy="114300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Shape 561"/>
            <p:cNvSpPr/>
            <p:nvPr/>
          </p:nvSpPr>
          <p:spPr>
            <a:xfrm>
              <a:off x="7480300" y="3209925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7A7986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7196136" y="3432175"/>
              <a:ext cx="220662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Shape 563"/>
            <p:cNvSpPr/>
            <p:nvPr/>
          </p:nvSpPr>
          <p:spPr>
            <a:xfrm>
              <a:off x="7720011" y="3048000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Shape 564"/>
            <p:cNvSpPr/>
            <p:nvPr/>
          </p:nvSpPr>
          <p:spPr>
            <a:xfrm>
              <a:off x="7951786" y="2868611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81808E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Shape 565"/>
            <p:cNvSpPr/>
            <p:nvPr/>
          </p:nvSpPr>
          <p:spPr>
            <a:xfrm>
              <a:off x="8193086" y="2701925"/>
              <a:ext cx="195261" cy="79375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8377236" y="2562225"/>
              <a:ext cx="196850" cy="8096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Shape 567"/>
            <p:cNvSpPr/>
            <p:nvPr/>
          </p:nvSpPr>
          <p:spPr>
            <a:xfrm>
              <a:off x="8569325" y="2414586"/>
              <a:ext cx="195261" cy="80961"/>
            </a:xfrm>
            <a:prstGeom prst="ellipse">
              <a:avLst/>
            </a:prstGeom>
            <a:gradFill>
              <a:gsLst>
                <a:gs pos="0">
                  <a:schemeClr val="lt2"/>
                </a:gs>
                <a:gs pos="100000">
                  <a:srgbClr val="B7B6CA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Shape 568"/>
            <p:cNvSpPr/>
            <p:nvPr/>
          </p:nvSpPr>
          <p:spPr>
            <a:xfrm>
              <a:off x="5167312" y="6462712"/>
              <a:ext cx="311149" cy="1682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Shape 569"/>
            <p:cNvSpPr/>
            <p:nvPr/>
          </p:nvSpPr>
          <p:spPr>
            <a:xfrm>
              <a:off x="5795962" y="5862637"/>
              <a:ext cx="311149" cy="17621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Shape 570"/>
            <p:cNvSpPr/>
            <p:nvPr/>
          </p:nvSpPr>
          <p:spPr>
            <a:xfrm>
              <a:off x="7577136" y="5881687"/>
              <a:ext cx="319087" cy="1682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64646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Shape 571"/>
            <p:cNvSpPr/>
            <p:nvPr/>
          </p:nvSpPr>
          <p:spPr>
            <a:xfrm>
              <a:off x="7129461" y="6427787"/>
              <a:ext cx="311149" cy="1666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64646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Shape 572"/>
            <p:cNvSpPr/>
            <p:nvPr/>
          </p:nvSpPr>
          <p:spPr>
            <a:xfrm>
              <a:off x="6332537" y="5391150"/>
              <a:ext cx="266699" cy="15239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6767511" y="4986337"/>
              <a:ext cx="265111" cy="15081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Shape 574"/>
            <p:cNvSpPr/>
            <p:nvPr/>
          </p:nvSpPr>
          <p:spPr>
            <a:xfrm>
              <a:off x="8007350" y="5426075"/>
              <a:ext cx="265111" cy="15081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64646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7227886" y="4560887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8402636" y="4946650"/>
              <a:ext cx="266699" cy="15081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>
              <a:off x="8726486" y="4570412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64646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>
              <a:off x="7575550" y="4243387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>
              <a:off x="7883525" y="3949700"/>
              <a:ext cx="247649" cy="1333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>
              <a:off x="8642350" y="3257550"/>
              <a:ext cx="212724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>
              <a:off x="8193086" y="3673475"/>
              <a:ext cx="222250" cy="11588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Shape 582"/>
            <p:cNvSpPr/>
            <p:nvPr/>
          </p:nvSpPr>
          <p:spPr>
            <a:xfrm>
              <a:off x="8442325" y="3454400"/>
              <a:ext cx="212724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Shape 583"/>
            <p:cNvSpPr/>
            <p:nvPr/>
          </p:nvSpPr>
          <p:spPr>
            <a:xfrm>
              <a:off x="8859836" y="3068636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939393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Shape 584"/>
            <p:cNvSpPr/>
            <p:nvPr/>
          </p:nvSpPr>
          <p:spPr>
            <a:xfrm>
              <a:off x="9031286" y="2874961"/>
              <a:ext cx="203199" cy="96836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939393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>
              <a:off x="8990011" y="4254500"/>
              <a:ext cx="247649" cy="131761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8B8B8B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Shape 586"/>
            <p:cNvSpPr/>
            <p:nvPr/>
          </p:nvSpPr>
          <p:spPr>
            <a:xfrm>
              <a:off x="-103186" y="4548187"/>
              <a:ext cx="238124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B2B2B2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3175" y="3932237"/>
              <a:ext cx="247649" cy="14128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C1C1C1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Shape 588"/>
            <p:cNvSpPr/>
            <p:nvPr/>
          </p:nvSpPr>
          <p:spPr>
            <a:xfrm>
              <a:off x="-14286" y="2279650"/>
              <a:ext cx="168274" cy="69849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8E8E8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Shape 589"/>
            <p:cNvSpPr/>
            <p:nvPr/>
          </p:nvSpPr>
          <p:spPr>
            <a:xfrm>
              <a:off x="8928100" y="6365875"/>
              <a:ext cx="319087" cy="16827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646464"/>
                </a:gs>
              </a:gsLst>
              <a:lin ang="2700000" scaled="0"/>
            </a:gra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9685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65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1" name="Shape 5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2" name="Shape 592"/>
          <p:cNvSpPr txBox="1">
            <a:spLocks noGrp="1"/>
          </p:cNvSpPr>
          <p:nvPr>
            <p:ph type="dt" idx="10"/>
          </p:nvPr>
        </p:nvSpPr>
        <p:spPr>
          <a:xfrm>
            <a:off x="457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3" name="Shape 59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4" name="Shape 594"/>
          <p:cNvSpPr txBox="1">
            <a:spLocks noGrp="1"/>
          </p:cNvSpPr>
          <p:nvPr>
            <p:ph type="sldNum" idx="12"/>
          </p:nvPr>
        </p:nvSpPr>
        <p:spPr>
          <a:xfrm>
            <a:off x="6553200" y="624363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en-US" sz="1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Maximiser nos ressources</a:t>
            </a:r>
          </a:p>
        </p:txBody>
      </p:sp>
      <p:pic>
        <p:nvPicPr>
          <p:cNvPr id="606" name="Shape 606" descr="Logo_final fin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411" y="620712"/>
            <a:ext cx="484663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Drainage nivellement 100%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Planche initiale + raies de curage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 drainage par zone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Maximiser chaque ha de sol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 avaloirs gestion eau surface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compaction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Shape 6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sous nos bottines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</a:p>
        </p:txBody>
      </p:sp>
      <p:sp>
        <p:nvSpPr>
          <p:cNvPr id="666" name="Shape 6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Choses simples qui rapportent beaucoup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C’est pas parce que ca fait 10 ans qu’on fait quelque chose d’une façon qu’il n’y a pas moyen de faire autrement peut être même mieux!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Remet toujours en question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Être fier de ce qu’on est et de ce qu’on parvient à faire avec ce qu’on a!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Choses simples qui rapportent beaucoup</a:t>
            </a:r>
          </a:p>
        </p:txBody>
      </p:sp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Planifier organiser sur ordinateur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Analyse carte de rendement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Marcher observer nos champs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Devenir un agriculteur qui agit avec précision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Maitriser les bases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Éviter les modes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Faire des essaies sur la ferme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Shape 677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2952750"/>
            <a:ext cx="1981199" cy="95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Shape 678" descr="image0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Shape 679"/>
          <p:cNvSpPr/>
          <p:nvPr/>
        </p:nvSpPr>
        <p:spPr>
          <a:xfrm>
            <a:off x="5292725" y="620712"/>
            <a:ext cx="2089150" cy="93503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Analyse de sol</a:t>
            </a:r>
          </a:p>
        </p:txBody>
      </p:sp>
      <p:pic>
        <p:nvPicPr>
          <p:cNvPr id="685" name="Shape 68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633537"/>
            <a:ext cx="9301162" cy="522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Equipements fonctionnels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Shape 6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Shape 69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396875" y="1125537"/>
            <a:ext cx="9729786" cy="648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Parcelle d’évaluation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Shape 699" descr="parcelle mais présentation 2016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514350"/>
            <a:ext cx="9324975" cy="63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Processus exécution du système de culture</a:t>
            </a:r>
            <a:b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Retrouver la vigueur champs en friche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Objectif une terre travaillante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Couverts végétaux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Améliorer biodiversité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Contrôler nos intrants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Optimiser retour des couverts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Rotation équilibrée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poids équipements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Ajout céréales dans rotation</a:t>
            </a:r>
          </a:p>
        </p:txBody>
      </p:sp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Céréales hiver et printemps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Répartir les travaux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Sécuriser la période idéale de semis et récolte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du risque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Faciliter gestion mauvaises herbes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des travaux épandages en été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Culture idéale pour implanter couvert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Comparaison culture</a:t>
            </a:r>
          </a:p>
        </p:txBody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Blé hiver a 5.5tm/ha = mais grain a 11.55tm/ha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Rendement ordinaire blé hiver 5tm/ha équivaut à un excellent rendement de blé printemps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Shape 613" descr="ferme installation batteu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11361" y="-1508125"/>
            <a:ext cx="13166725" cy="9875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Engrais verts+ plantes couverture</a:t>
            </a:r>
          </a:p>
        </p:txBody>
      </p:sp>
      <p:sp>
        <p:nvSpPr>
          <p:cNvPr id="723" name="Shape 7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Biodiversité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Occuper l’espace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Contrôle mauvaises herbes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Nourriture micro-organisme sol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Système racinaire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Facilité écoulement et pénétration de l’eau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Apprivoiser les couverts</a:t>
            </a:r>
          </a:p>
        </p:txBody>
      </p:sp>
      <p:sp>
        <p:nvSpPr>
          <p:cNvPr id="729" name="Shape 7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Retour repousse de seigle et blé hiver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Aujourd’hui semis systématique derriere récolte soya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Trèfle dans le blé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Ray gras dans le mais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Seigle hiver + pois fourrager dans mais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Couvert mélange plusieurs plantes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Shape 7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Shape 736" descr="recoltes 2012 249 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Semis mais ds couvert seigle</a:t>
            </a:r>
          </a:p>
        </p:txBody>
      </p:sp>
      <p:pic>
        <p:nvPicPr>
          <p:cNvPr id="742" name="Shape 742" descr="IMG_20150430_16064503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052512"/>
            <a:ext cx="9174161" cy="515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Semis ds seigle</a:t>
            </a:r>
          </a:p>
        </p:txBody>
      </p:sp>
      <p:pic>
        <p:nvPicPr>
          <p:cNvPr id="748" name="Shape 748" descr="IMG_20150429_15470808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41437"/>
            <a:ext cx="9144000" cy="513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Semis trèfle au semis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Shape 7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8312" y="1557337"/>
            <a:ext cx="8532812" cy="4792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Semis trefle par vasage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Shape 760" descr="1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49400" y="1600200"/>
            <a:ext cx="6045199" cy="453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Huia+ rouge 1 coupe</a:t>
            </a:r>
          </a:p>
        </p:txBody>
      </p:sp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8kg/ha semis par vasage tot au printemps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Cout semence 72$/ha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Retour azote moyen 50-75unités 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Gain de rendement sur culture du mais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3" name="Shape 773" descr="IMG_20131014_1215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00" y="-5715000"/>
            <a:ext cx="24384000" cy="182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Shape 7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Shape 7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44575" y="0"/>
            <a:ext cx="122094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présentation</a:t>
            </a:r>
          </a:p>
        </p:txBody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Cheminement comme agriculteur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Portrait de la ferme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Notre vision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Objectifs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Actions pour les atteindre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Mélange avoine pois radis sarrazin feveroles</a:t>
            </a:r>
          </a:p>
        </p:txBody>
      </p:sp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Shape 7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950" y="1557337"/>
            <a:ext cx="9436100" cy="5300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Shape 792" descr="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Compaction</a:t>
            </a:r>
          </a:p>
        </p:txBody>
      </p:sp>
      <p:sp>
        <p:nvSpPr>
          <p:cNvPr id="798" name="Shape 7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sort nos pantoufle!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Machinerie légère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Pneu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Stratégie pour aller au champs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du «  grain car »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Travail minimum et s direct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Cultures été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Formation sur gestion des pneus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du grain car</a:t>
            </a:r>
          </a:p>
        </p:txBody>
      </p:sp>
      <p:pic>
        <p:nvPicPr>
          <p:cNvPr id="804" name="Shape 804" descr="10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6575" y="1600200"/>
            <a:ext cx="8070849" cy="453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Prêt pour semis soya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1" name="Shape 811" descr="IMG_20151027_15562725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96975"/>
            <a:ext cx="9145586" cy="51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Semis direct soya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Shape 8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8" name="Shape 8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80975" y="1528762"/>
            <a:ext cx="9486900" cy="532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Picoteuse modifiée</a:t>
            </a:r>
          </a:p>
        </p:txBody>
      </p:sp>
      <p:sp>
        <p:nvSpPr>
          <p:cNvPr id="824" name="Shape 8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5" name="Shape 8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684212" y="1412875"/>
            <a:ext cx="9942511" cy="55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Semis direct soya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Shape 8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2" name="Shape 8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52412" y="1557337"/>
            <a:ext cx="9686925" cy="544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Arrosage en bande</a:t>
            </a:r>
          </a:p>
        </p:txBody>
      </p:sp>
      <p:pic>
        <p:nvPicPr>
          <p:cNvPr id="838" name="Shape 838" descr="IMG_20150529_11201335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6575" y="1600200"/>
            <a:ext cx="8070849" cy="453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Shape 8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77862" y="0"/>
            <a:ext cx="12514261" cy="702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Cereales Bellevue: Pierre &amp;Paul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Pierrette Caplette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390 ha en culture + 400 porcs à l’engraissement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70% semis direct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30%travail minimum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cultures en rotation</a:t>
            </a:r>
          </a:p>
        </p:txBody>
      </p:sp>
      <p:sp>
        <p:nvSpPr>
          <p:cNvPr id="625" name="Shape 6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Ferme aujourd’hui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Shape 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36736" y="0"/>
            <a:ext cx="12160250" cy="683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Seigle vs raygras</a:t>
            </a:r>
          </a:p>
        </p:txBody>
      </p:sp>
      <p:sp>
        <p:nvSpPr>
          <p:cNvPr id="854" name="Shape 8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10kg raygras bande 18 pouces =26$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50kg seigle bande 18 pouces=15$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 agressif printemps suivant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Soya aime pousser sur du seigle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Facile à détruire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Excellent système racinaire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Pourquoi pas le blé hiver!</a:t>
            </a:r>
          </a:p>
        </p:txBody>
      </p:sp>
      <p:sp>
        <p:nvSpPr>
          <p:cNvPr id="860" name="Shape 8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Couvert de 16 mois si trèfle implanté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Rendement 30% + élevé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Gain rendement de 1000-1500kg mais année suivante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Couvert payant $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Potentiel blé hiver</a:t>
            </a:r>
          </a:p>
        </p:txBody>
      </p:sp>
      <p:pic>
        <p:nvPicPr>
          <p:cNvPr id="866" name="Shape 8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2412" y="1125537"/>
            <a:ext cx="9540874" cy="7351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</a:p>
        </p:txBody>
      </p:sp>
      <p:pic>
        <p:nvPicPr>
          <p:cNvPr id="872" name="Shape 872" descr="IMG_20160920_1202167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00211" y="0"/>
            <a:ext cx="122078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cout clôture végétale</a:t>
            </a:r>
          </a:p>
        </p:txBody>
      </p:sp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Semence de lin 11kg/ha(75cm)=21.34$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325 ml/ha poast ultra=27.30$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1l/ha buctril M 15.87$/ha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1.25 l/ha merge =11$/ha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 total:75.34$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4" name="Shape 884" descr="IMG_20151006_12391447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6575" y="1600200"/>
            <a:ext cx="8070849" cy="453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 txBox="1">
            <a:spLocks noGrp="1"/>
          </p:cNvSpPr>
          <p:nvPr>
            <p:ph type="title"/>
          </p:nvPr>
        </p:nvSpPr>
        <p:spPr>
          <a:xfrm>
            <a:off x="468312" y="692150"/>
            <a:ext cx="8229600" cy="7778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Hiver2015-16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0" name="Shape 890" descr="Y a du ble la dessous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6575" y="1600200"/>
            <a:ext cx="8070849" cy="453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Blé hiver dans clôture végétale</a:t>
            </a:r>
          </a:p>
        </p:txBody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7" name="Shape 89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739775" y="1125537"/>
            <a:ext cx="10206037" cy="573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Blé hiver</a:t>
            </a:r>
          </a:p>
        </p:txBody>
      </p:sp>
      <p:sp>
        <p:nvSpPr>
          <p:cNvPr id="903" name="Shape 9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4" name="Shape 90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323850" y="1268412"/>
            <a:ext cx="10255250" cy="5761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30% mais rend moyen (11700kg/ha fadq)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30%soya rend moyen (3200kg/ha fadq)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30% blé hiver + blé printemps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10% pois verts conserverie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cherche une 4e familles de cultures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Shape 6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Cultures principales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Shape 909" descr="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>
            <a:spLocks noGrp="1"/>
          </p:cNvSpPr>
          <p:nvPr>
            <p:ph type="title" idx="4294967295"/>
          </p:nvPr>
        </p:nvSpPr>
        <p:spPr>
          <a:xfrm>
            <a:off x="0" y="274637"/>
            <a:ext cx="8027986" cy="6334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Sol paresseux</a:t>
            </a:r>
          </a:p>
        </p:txBody>
      </p:sp>
      <p:pic>
        <p:nvPicPr>
          <p:cNvPr id="915" name="Shape 9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350" y="1597025"/>
            <a:ext cx="9156699" cy="526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Shape 9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6350" y="1597025"/>
            <a:ext cx="9156699" cy="526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 txBox="1">
            <a:spLocks noGrp="1"/>
          </p:cNvSpPr>
          <p:nvPr>
            <p:ph type="title"/>
          </p:nvPr>
        </p:nvSpPr>
        <p:spPr>
          <a:xfrm>
            <a:off x="468312" y="188911"/>
            <a:ext cx="8229600" cy="4905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Sol travaillant</a:t>
            </a:r>
          </a:p>
        </p:txBody>
      </p:sp>
      <p:pic>
        <p:nvPicPr>
          <p:cNvPr id="922" name="Shape 9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350" y="1597025"/>
            <a:ext cx="9156699" cy="551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Shape 9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6350" y="1597025"/>
            <a:ext cx="9156699" cy="5510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9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 travaillant après blé+trèfle</a:t>
            </a:r>
          </a:p>
        </p:txBody>
      </p:sp>
      <p:sp>
        <p:nvSpPr>
          <p:cNvPr id="929" name="Shape 9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0" name="Shape 930" descr="sol travaillant 2016 ch 24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1298575"/>
            <a:ext cx="6335711" cy="57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 standard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Shape 9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7" name="Shape 937" descr="N sol champs 78 2016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1628775"/>
            <a:ext cx="7475536" cy="492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Commercialisation</a:t>
            </a:r>
          </a:p>
        </p:txBody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395287" y="1268412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Établir une clientèle diversifiée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Négociants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Centre de grains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Meuniers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Connaitre notre propre cout de production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Insérer notre marge bénéficiaire visée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commercialisation</a:t>
            </a:r>
          </a:p>
        </p:txBody>
      </p:sp>
      <p:sp>
        <p:nvSpPr>
          <p:cNvPr id="949" name="Shape 949"/>
          <p:cNvSpPr txBox="1">
            <a:spLocks noGrp="1"/>
          </p:cNvSpPr>
          <p:nvPr>
            <p:ph type="body" idx="1"/>
          </p:nvPr>
        </p:nvSpPr>
        <p:spPr>
          <a:xfrm>
            <a:off x="395287" y="1268412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Planifier les ventes de céréales sur papier chiffrier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Etablir des objectifs réalisables sur: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période de livraison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quantité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base 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contrat à terme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 rapport à notre cout production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commercialisation</a:t>
            </a:r>
          </a:p>
        </p:txBody>
      </p:sp>
      <p:sp>
        <p:nvSpPr>
          <p:cNvPr id="955" name="Shape 955"/>
          <p:cNvSpPr txBox="1">
            <a:spLocks noGrp="1"/>
          </p:cNvSpPr>
          <p:nvPr>
            <p:ph type="body" idx="1"/>
          </p:nvPr>
        </p:nvSpPr>
        <p:spPr>
          <a:xfrm>
            <a:off x="395287" y="1268412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Selon la trésorerie de l’entreprise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Selon la capacité d’entreposage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Selon notre situation financière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Notre tolérance aux risques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comportement de la base donne l’heure juste si marché est acheteur ou non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 de la base(prime)</a:t>
            </a:r>
          </a:p>
        </p:txBody>
      </p:sp>
      <p:sp>
        <p:nvSpPr>
          <p:cNvPr id="961" name="Shape 9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Facteur de conversion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Prix du mais $/tm /39.368 = $/boisseau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Prix du soya $/tm/36.744 = $/boisseau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Ex:Mais 185$/tm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185/39.368=4.69$/boisseau- cat  rapproché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Mars 08(5.26)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4.69-5.26=   -0.57$/boisseau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Shape 9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8" name="Shape 968" descr="1382779265764 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Producteur select semence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commercialisation depuis 1997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d’approvisionnement depuis 2008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Gros tracteur 155hp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47l/ha carburant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3.5familles pour 390 ha objectif 4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Caractéristiques de la ferme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</a:p>
        </p:txBody>
      </p:sp>
      <p:sp>
        <p:nvSpPr>
          <p:cNvPr id="974" name="Shape 9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PaulCaplette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(twitter)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CerealesBellevue.com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cerealesbellevue@gmail.com</a:t>
            </a:r>
          </a:p>
        </p:txBody>
      </p:sp>
      <p:pic>
        <p:nvPicPr>
          <p:cNvPr id="975" name="Shape 975" descr="LOgo final 50 power poi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67" y="2578009"/>
            <a:ext cx="2838450" cy="4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Shape 642" descr="IMG_20151110_1540458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75062" y="-342900"/>
            <a:ext cx="12819062" cy="720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Départ d’entreprise avec peu de moyen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Connaitre notre ferme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Ressources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Humain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Bien définir nos objectifs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Shape 6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Agrandir de l’intérieur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Formation continue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serrée parc machinerie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Cultures spécialisées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stratégique de commercialisation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 conditionnement et qualité des grains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Partage de connaissance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Travail en collaboration avec plusieurs agronomes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Shape 6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Investir entre nos 2 oreilles</a:t>
            </a:r>
            <a:b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sous nos bottines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751</Words>
  <Application>Microsoft Office PowerPoint</Application>
  <PresentationFormat>Affichage à l'écran (4:3)</PresentationFormat>
  <Paragraphs>222</Paragraphs>
  <Slides>60</Slides>
  <Notes>60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60</vt:i4>
      </vt:variant>
    </vt:vector>
  </HeadingPairs>
  <TitlesOfParts>
    <vt:vector size="65" baseType="lpstr">
      <vt:lpstr>Arial</vt:lpstr>
      <vt:lpstr>Noto Sans Symbols</vt:lpstr>
      <vt:lpstr>Digital Dots</vt:lpstr>
      <vt:lpstr>Custom Design</vt:lpstr>
      <vt:lpstr>1_Digital Dots</vt:lpstr>
      <vt:lpstr>Maximiser nos ressources</vt:lpstr>
      <vt:lpstr>Présentation PowerPoint</vt:lpstr>
      <vt:lpstr>Plan présentation</vt:lpstr>
      <vt:lpstr>Ferme aujourd’hui</vt:lpstr>
      <vt:lpstr>Cultures principales</vt:lpstr>
      <vt:lpstr>Caractéristiques de la ferme</vt:lpstr>
      <vt:lpstr>Présentation PowerPoint</vt:lpstr>
      <vt:lpstr>Agrandir de l’intérieur</vt:lpstr>
      <vt:lpstr>Investir entre nos 2 oreilles et sous nos bottines</vt:lpstr>
      <vt:lpstr>sous nos bottines</vt:lpstr>
      <vt:lpstr>Vision</vt:lpstr>
      <vt:lpstr>Choses simples qui rapportent beaucoup</vt:lpstr>
      <vt:lpstr>Présentation PowerPoint</vt:lpstr>
      <vt:lpstr>Analyse de sol</vt:lpstr>
      <vt:lpstr>Equipements fonctionnels </vt:lpstr>
      <vt:lpstr>Parcelle d’évaluation  </vt:lpstr>
      <vt:lpstr>Processus exécution du système de culture </vt:lpstr>
      <vt:lpstr>Ajout céréales dans rotation</vt:lpstr>
      <vt:lpstr>Comparaison culture</vt:lpstr>
      <vt:lpstr>Engrais verts+ plantes couverture</vt:lpstr>
      <vt:lpstr>Apprivoiser les couverts</vt:lpstr>
      <vt:lpstr>Présentation PowerPoint</vt:lpstr>
      <vt:lpstr>Semis mais ds couvert seigle</vt:lpstr>
      <vt:lpstr>Semis ds seigle</vt:lpstr>
      <vt:lpstr>Semis trèfle au semis </vt:lpstr>
      <vt:lpstr>Semis trefle par vasage </vt:lpstr>
      <vt:lpstr>Huia+ rouge 1 coupe</vt:lpstr>
      <vt:lpstr>Présentation PowerPoint</vt:lpstr>
      <vt:lpstr>Présentation PowerPoint</vt:lpstr>
      <vt:lpstr>Mélange avoine pois radis sarrazin feveroles</vt:lpstr>
      <vt:lpstr>Présentation PowerPoint</vt:lpstr>
      <vt:lpstr>Compaction</vt:lpstr>
      <vt:lpstr>Gestion du grain car</vt:lpstr>
      <vt:lpstr>Prêt pour semis soya </vt:lpstr>
      <vt:lpstr>Semis direct soya </vt:lpstr>
      <vt:lpstr>Picoteuse modifiée</vt:lpstr>
      <vt:lpstr>Semis direct soya </vt:lpstr>
      <vt:lpstr>Arrosage en bande</vt:lpstr>
      <vt:lpstr>Présentation PowerPoint</vt:lpstr>
      <vt:lpstr>Présentation PowerPoint</vt:lpstr>
      <vt:lpstr>Seigle vs raygras</vt:lpstr>
      <vt:lpstr>Pourquoi pas le blé hiver!</vt:lpstr>
      <vt:lpstr>Potentiel blé hiver</vt:lpstr>
      <vt:lpstr>innovation</vt:lpstr>
      <vt:lpstr>cout clôture végétale</vt:lpstr>
      <vt:lpstr>Présentation PowerPoint</vt:lpstr>
      <vt:lpstr> Hiver2015-16  </vt:lpstr>
      <vt:lpstr>Blé hiver dans clôture végétale</vt:lpstr>
      <vt:lpstr>Blé hiver</vt:lpstr>
      <vt:lpstr>Présentation PowerPoint</vt:lpstr>
      <vt:lpstr>Sol paresseux</vt:lpstr>
      <vt:lpstr>Sol travaillant</vt:lpstr>
      <vt:lpstr>Sol travaillant après blé+trèfle</vt:lpstr>
      <vt:lpstr>Sol standard </vt:lpstr>
      <vt:lpstr>Commercialisation</vt:lpstr>
      <vt:lpstr>Plan de commercialisation</vt:lpstr>
      <vt:lpstr>Plan de commercialisation</vt:lpstr>
      <vt:lpstr>Calcul de la base(prime)</vt:lpstr>
      <vt:lpstr>Présentation PowerPoint</vt:lpstr>
      <vt:lpstr>Merci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Maximiser nos ressources</dc:title>
  <dc:creator>Hugues Désilets</dc:creator>
  <cp:lastModifiedBy>Hugues Désilets</cp:lastModifiedBy>
  <cp:revision>2</cp:revision>
  <dcterms:modified xsi:type="dcterms:W3CDTF">2016-12-15T20:05:19Z</dcterms:modified>
</cp:coreProperties>
</file>